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Ultra-Bold" charset="1" panose="000009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Montserrat Bold" charset="1" panose="00000800000000000000"/>
      <p:regular r:id="rId21"/>
    </p:embeddedFont>
    <p:embeddedFont>
      <p:font typeface="Source Han Sans KR Bold" charset="1" panose="020B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jpeg" Type="http://schemas.openxmlformats.org/officeDocument/2006/relationships/image"/><Relationship Id="rId7" Target="../media/VAGUUVoDN_k.mp4" Type="http://schemas.openxmlformats.org/officeDocument/2006/relationships/video"/><Relationship Id="rId8" Target="../media/VAGUUVoDN_k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jpeg" Type="http://schemas.openxmlformats.org/officeDocument/2006/relationships/image"/><Relationship Id="rId7" Target="../media/VAGUUUtISJU.mp4" Type="http://schemas.openxmlformats.org/officeDocument/2006/relationships/video"/><Relationship Id="rId8" Target="../media/VAGUUUtISJU.mp4" Type="http://schemas.microsoft.com/office/2007/relationships/media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VAGUUGOk9wk.mp4" Type="http://schemas.openxmlformats.org/officeDocument/2006/relationships/video"/><Relationship Id="rId8" Target="../media/VAGUUGOk9w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1152" y="197453"/>
            <a:ext cx="1136297" cy="1166456"/>
          </a:xfrm>
          <a:custGeom>
            <a:avLst/>
            <a:gdLst/>
            <a:ahLst/>
            <a:cxnLst/>
            <a:rect r="r" b="b" t="t" l="l"/>
            <a:pathLst>
              <a:path h="1166456" w="1136297">
                <a:moveTo>
                  <a:pt x="0" y="0"/>
                </a:moveTo>
                <a:lnTo>
                  <a:pt x="1136296" y="0"/>
                </a:lnTo>
                <a:lnTo>
                  <a:pt x="1136296" y="1166456"/>
                </a:lnTo>
                <a:lnTo>
                  <a:pt x="0" y="116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8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31405" y="4314053"/>
            <a:ext cx="3425190" cy="152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b="true" sz="8989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빵빵아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06527" y="6105010"/>
            <a:ext cx="200417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8주차 발표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8604" y="9012555"/>
            <a:ext cx="272557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2024.10.23 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27638" y="9003030"/>
            <a:ext cx="663166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김석진 남규리 신현서 채수빈 최윤미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4881" y="2825103"/>
            <a:ext cx="8795257" cy="5192158"/>
          </a:xfrm>
          <a:custGeom>
            <a:avLst/>
            <a:gdLst/>
            <a:ahLst/>
            <a:cxnLst/>
            <a:rect r="r" b="b" t="t" l="l"/>
            <a:pathLst>
              <a:path h="5192158" w="8795257">
                <a:moveTo>
                  <a:pt x="0" y="0"/>
                </a:moveTo>
                <a:lnTo>
                  <a:pt x="8795257" y="0"/>
                </a:lnTo>
                <a:lnTo>
                  <a:pt x="8795257" y="5192158"/>
                </a:lnTo>
                <a:lnTo>
                  <a:pt x="0" y="5192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4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잘가 젯슨 나노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4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상황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85830" y="2771264"/>
            <a:ext cx="4941077" cy="1132832"/>
          </a:xfrm>
          <a:custGeom>
            <a:avLst/>
            <a:gdLst/>
            <a:ahLst/>
            <a:cxnLst/>
            <a:rect r="r" b="b" t="t" l="l"/>
            <a:pathLst>
              <a:path h="1132832" w="4941077">
                <a:moveTo>
                  <a:pt x="0" y="0"/>
                </a:moveTo>
                <a:lnTo>
                  <a:pt x="4941076" y="0"/>
                </a:lnTo>
                <a:lnTo>
                  <a:pt x="4941076" y="1132832"/>
                </a:lnTo>
                <a:lnTo>
                  <a:pt x="0" y="113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85830" y="5143500"/>
            <a:ext cx="7065958" cy="2378873"/>
          </a:xfrm>
          <a:custGeom>
            <a:avLst/>
            <a:gdLst/>
            <a:ahLst/>
            <a:cxnLst/>
            <a:rect r="r" b="b" t="t" l="l"/>
            <a:pathLst>
              <a:path h="2378873" w="7065958">
                <a:moveTo>
                  <a:pt x="0" y="0"/>
                </a:moveTo>
                <a:lnTo>
                  <a:pt x="7065958" y="0"/>
                </a:lnTo>
                <a:lnTo>
                  <a:pt x="7065958" y="2378873"/>
                </a:lnTo>
                <a:lnTo>
                  <a:pt x="0" y="237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81914" y="2215191"/>
            <a:ext cx="5641512" cy="6195118"/>
          </a:xfrm>
          <a:custGeom>
            <a:avLst/>
            <a:gdLst/>
            <a:ahLst/>
            <a:cxnLst/>
            <a:rect r="r" b="b" t="t" l="l"/>
            <a:pathLst>
              <a:path h="6195118" w="5641512">
                <a:moveTo>
                  <a:pt x="0" y="0"/>
                </a:moveTo>
                <a:lnTo>
                  <a:pt x="5641512" y="0"/>
                </a:lnTo>
                <a:lnTo>
                  <a:pt x="5641512" y="6195118"/>
                </a:lnTo>
                <a:lnTo>
                  <a:pt x="0" y="6195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496" y="2302702"/>
            <a:ext cx="3156546" cy="3156546"/>
          </a:xfrm>
          <a:custGeom>
            <a:avLst/>
            <a:gdLst/>
            <a:ahLst/>
            <a:cxnLst/>
            <a:rect r="r" b="b" t="t" l="l"/>
            <a:pathLst>
              <a:path h="3156546" w="3156546">
                <a:moveTo>
                  <a:pt x="0" y="0"/>
                </a:moveTo>
                <a:lnTo>
                  <a:pt x="3156546" y="0"/>
                </a:lnTo>
                <a:lnTo>
                  <a:pt x="3156546" y="3156546"/>
                </a:lnTo>
                <a:lnTo>
                  <a:pt x="0" y="315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3902" y="5844136"/>
            <a:ext cx="2565733" cy="2565733"/>
          </a:xfrm>
          <a:custGeom>
            <a:avLst/>
            <a:gdLst/>
            <a:ahLst/>
            <a:cxnLst/>
            <a:rect r="r" b="b" t="t" l="l"/>
            <a:pathLst>
              <a:path h="2565733" w="2565733">
                <a:moveTo>
                  <a:pt x="0" y="0"/>
                </a:moveTo>
                <a:lnTo>
                  <a:pt x="2565733" y="0"/>
                </a:lnTo>
                <a:lnTo>
                  <a:pt x="2565733" y="2565734"/>
                </a:lnTo>
                <a:lnTo>
                  <a:pt x="0" y="2565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56074" y="2302702"/>
            <a:ext cx="11553282" cy="5681596"/>
          </a:xfrm>
          <a:custGeom>
            <a:avLst/>
            <a:gdLst/>
            <a:ahLst/>
            <a:cxnLst/>
            <a:rect r="r" b="b" t="t" l="l"/>
            <a:pathLst>
              <a:path h="5681596" w="11553282">
                <a:moveTo>
                  <a:pt x="0" y="0"/>
                </a:moveTo>
                <a:lnTo>
                  <a:pt x="11553283" y="0"/>
                </a:lnTo>
                <a:lnTo>
                  <a:pt x="11553283" y="5681596"/>
                </a:lnTo>
                <a:lnTo>
                  <a:pt x="0" y="5681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047752">
            <a:off x="14937496" y="4915256"/>
            <a:ext cx="3657600" cy="1039143"/>
          </a:xfrm>
          <a:custGeom>
            <a:avLst/>
            <a:gdLst/>
            <a:ahLst/>
            <a:cxnLst/>
            <a:rect r="r" b="b" t="t" l="l"/>
            <a:pathLst>
              <a:path h="1039143" w="3657600">
                <a:moveTo>
                  <a:pt x="0" y="0"/>
                </a:moveTo>
                <a:lnTo>
                  <a:pt x="3657600" y="0"/>
                </a:lnTo>
                <a:lnTo>
                  <a:pt x="3657600" y="1039143"/>
                </a:lnTo>
                <a:lnTo>
                  <a:pt x="0" y="1039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4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다음 계획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232943">
            <a:off x="13248512" y="4755552"/>
            <a:ext cx="3657600" cy="1039143"/>
          </a:xfrm>
          <a:custGeom>
            <a:avLst/>
            <a:gdLst/>
            <a:ahLst/>
            <a:cxnLst/>
            <a:rect r="r" b="b" t="t" l="l"/>
            <a:pathLst>
              <a:path h="1039143" w="3657600">
                <a:moveTo>
                  <a:pt x="0" y="0"/>
                </a:moveTo>
                <a:lnTo>
                  <a:pt x="3657600" y="0"/>
                </a:lnTo>
                <a:lnTo>
                  <a:pt x="3657600" y="1039143"/>
                </a:lnTo>
                <a:lnTo>
                  <a:pt x="0" y="1039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159276">
            <a:off x="11468214" y="5130469"/>
            <a:ext cx="3657600" cy="1039143"/>
          </a:xfrm>
          <a:custGeom>
            <a:avLst/>
            <a:gdLst/>
            <a:ahLst/>
            <a:cxnLst/>
            <a:rect r="r" b="b" t="t" l="l"/>
            <a:pathLst>
              <a:path h="1039143" w="3657600">
                <a:moveTo>
                  <a:pt x="0" y="0"/>
                </a:moveTo>
                <a:lnTo>
                  <a:pt x="3657600" y="0"/>
                </a:lnTo>
                <a:lnTo>
                  <a:pt x="3657600" y="1039143"/>
                </a:lnTo>
                <a:lnTo>
                  <a:pt x="0" y="1039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89715" y="4300409"/>
            <a:ext cx="5708571" cy="152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b="true" sz="8989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감사합니다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1152" y="197453"/>
            <a:ext cx="1136297" cy="1166456"/>
          </a:xfrm>
          <a:custGeom>
            <a:avLst/>
            <a:gdLst/>
            <a:ahLst/>
            <a:cxnLst/>
            <a:rect r="r" b="b" t="t" l="l"/>
            <a:pathLst>
              <a:path h="1166456" w="1136297">
                <a:moveTo>
                  <a:pt x="0" y="0"/>
                </a:moveTo>
                <a:lnTo>
                  <a:pt x="1136296" y="0"/>
                </a:lnTo>
                <a:lnTo>
                  <a:pt x="1136296" y="1166456"/>
                </a:lnTo>
                <a:lnTo>
                  <a:pt x="0" y="116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83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445408" y="4815668"/>
            <a:ext cx="1857866" cy="109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  <a:spcBef>
                <a:spcPct val="0"/>
              </a:spcBef>
            </a:pPr>
            <a:r>
              <a:rPr lang="en-US" b="true" sz="6385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목 차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0610" y="9499449"/>
            <a:ext cx="87618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BC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빵빵아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23602" y="165311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라즈베리파이5로 영상찍기(1)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3567" y="255100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라즈베리파이5로 영상찍기(2)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23567" y="751205"/>
            <a:ext cx="166214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3567" y="3448891"/>
            <a:ext cx="502512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 실시간 객체 인식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3557" y="4344398"/>
            <a:ext cx="195849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젯</a:t>
            </a: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슨 나노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3567" y="5244671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젯</a:t>
            </a: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슨 나노 (기본 세팅)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3567" y="6142562"/>
            <a:ext cx="312459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호환성, 종속성 문제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23567" y="7040452"/>
            <a:ext cx="239658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잘가 젯슨 나노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3567" y="7938342"/>
            <a:ext cx="150417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상황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3567" y="8836233"/>
            <a:ext cx="169888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다음 계획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9385714" y="1028700"/>
            <a:ext cx="7736304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2971119" y="1930605"/>
            <a:ext cx="4150803" cy="1729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2971084" y="2828495"/>
            <a:ext cx="4150805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3007892" y="3704795"/>
            <a:ext cx="4114031" cy="2159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9682051" y="4621893"/>
            <a:ext cx="7439838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11345942" y="5514942"/>
            <a:ext cx="577599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0971793" y="6420057"/>
            <a:ext cx="6150129" cy="19685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10236131" y="7317947"/>
            <a:ext cx="6885800" cy="1778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9497873" y="8241396"/>
            <a:ext cx="7624145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9497873" y="9248775"/>
            <a:ext cx="7624145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888129" y="80910"/>
            <a:ext cx="922389" cy="1165123"/>
          </a:xfrm>
          <a:custGeom>
            <a:avLst/>
            <a:gdLst/>
            <a:ahLst/>
            <a:cxnLst/>
            <a:rect r="r" b="b" t="t" l="l"/>
            <a:pathLst>
              <a:path h="1165123" w="922389">
                <a:moveTo>
                  <a:pt x="0" y="0"/>
                </a:moveTo>
                <a:lnTo>
                  <a:pt x="922389" y="0"/>
                </a:lnTo>
                <a:lnTo>
                  <a:pt x="922389" y="1165123"/>
                </a:lnTo>
                <a:lnTo>
                  <a:pt x="0" y="116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26586" y="2956888"/>
            <a:ext cx="8234828" cy="5791108"/>
          </a:xfrm>
          <a:custGeom>
            <a:avLst/>
            <a:gdLst/>
            <a:ahLst/>
            <a:cxnLst/>
            <a:rect r="r" b="b" t="t" l="l"/>
            <a:pathLst>
              <a:path h="5791108" w="8234828">
                <a:moveTo>
                  <a:pt x="0" y="0"/>
                </a:moveTo>
                <a:lnTo>
                  <a:pt x="8234828" y="0"/>
                </a:lnTo>
                <a:lnTo>
                  <a:pt x="8234828" y="5791108"/>
                </a:lnTo>
                <a:lnTo>
                  <a:pt x="0" y="5791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99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37340" y="2201372"/>
            <a:ext cx="7237854" cy="53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b="true" sz="318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동영상에서 타자 및 홈 플레이트 인식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888129" y="80910"/>
            <a:ext cx="922389" cy="1165123"/>
          </a:xfrm>
          <a:custGeom>
            <a:avLst/>
            <a:gdLst/>
            <a:ahLst/>
            <a:cxnLst/>
            <a:rect r="r" b="b" t="t" l="l"/>
            <a:pathLst>
              <a:path h="1165123" w="922389">
                <a:moveTo>
                  <a:pt x="0" y="0"/>
                </a:moveTo>
                <a:lnTo>
                  <a:pt x="922389" y="0"/>
                </a:lnTo>
                <a:lnTo>
                  <a:pt x="922389" y="1165123"/>
                </a:lnTo>
                <a:lnTo>
                  <a:pt x="0" y="116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93021" y="2044102"/>
            <a:ext cx="8301958" cy="619879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99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라즈베리파이5로 영상찍기(1)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6440" y="8369943"/>
            <a:ext cx="26951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정보대 농구장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888129" y="80910"/>
            <a:ext cx="922389" cy="1165123"/>
          </a:xfrm>
          <a:custGeom>
            <a:avLst/>
            <a:gdLst/>
            <a:ahLst/>
            <a:cxnLst/>
            <a:rect r="r" b="b" t="t" l="l"/>
            <a:pathLst>
              <a:path h="1165123" w="922389">
                <a:moveTo>
                  <a:pt x="0" y="0"/>
                </a:moveTo>
                <a:lnTo>
                  <a:pt x="922389" y="0"/>
                </a:lnTo>
                <a:lnTo>
                  <a:pt x="922389" y="1165123"/>
                </a:lnTo>
                <a:lnTo>
                  <a:pt x="0" y="116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002126" y="2037094"/>
            <a:ext cx="8283749" cy="6212811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482738" y="2721125"/>
            <a:ext cx="3633563" cy="4844750"/>
          </a:xfrm>
          <a:custGeom>
            <a:avLst/>
            <a:gdLst/>
            <a:ahLst/>
            <a:cxnLst/>
            <a:rect r="r" b="b" t="t" l="l"/>
            <a:pathLst>
              <a:path h="4844750" w="3633563">
                <a:moveTo>
                  <a:pt x="0" y="0"/>
                </a:moveTo>
                <a:lnTo>
                  <a:pt x="3633563" y="0"/>
                </a:lnTo>
                <a:lnTo>
                  <a:pt x="3633563" y="4844750"/>
                </a:lnTo>
                <a:lnTo>
                  <a:pt x="0" y="4844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3608" y="3227944"/>
            <a:ext cx="4337931" cy="4337931"/>
          </a:xfrm>
          <a:custGeom>
            <a:avLst/>
            <a:gdLst/>
            <a:ahLst/>
            <a:cxnLst/>
            <a:rect r="r" b="b" t="t" l="l"/>
            <a:pathLst>
              <a:path h="4337931" w="4337931">
                <a:moveTo>
                  <a:pt x="0" y="0"/>
                </a:moveTo>
                <a:lnTo>
                  <a:pt x="4337932" y="0"/>
                </a:lnTo>
                <a:lnTo>
                  <a:pt x="4337932" y="4337931"/>
                </a:lnTo>
                <a:lnTo>
                  <a:pt x="0" y="4337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99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라즈베리파이5로 영상찍기(2)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6440" y="8369943"/>
            <a:ext cx="26951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예체대 농구장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888129" y="80910"/>
            <a:ext cx="922389" cy="1165123"/>
          </a:xfrm>
          <a:custGeom>
            <a:avLst/>
            <a:gdLst/>
            <a:ahLst/>
            <a:cxnLst/>
            <a:rect r="r" b="b" t="t" l="l"/>
            <a:pathLst>
              <a:path h="1165123" w="922389">
                <a:moveTo>
                  <a:pt x="0" y="0"/>
                </a:moveTo>
                <a:lnTo>
                  <a:pt x="922389" y="0"/>
                </a:lnTo>
                <a:lnTo>
                  <a:pt x="922389" y="1165123"/>
                </a:lnTo>
                <a:lnTo>
                  <a:pt x="0" y="116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15645" r="0" b="34212"/>
          <a:stretch>
            <a:fillRect/>
          </a:stretch>
        </p:blipFill>
        <p:spPr>
          <a:xfrm flipH="false" flipV="false" rot="0">
            <a:off x="5104145" y="1819993"/>
            <a:ext cx="8079709" cy="720237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44" y="540385"/>
            <a:ext cx="458703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라즈베리파이5 실시간 객체 인식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3979" y="1952729"/>
            <a:ext cx="7900042" cy="6381542"/>
          </a:xfrm>
          <a:custGeom>
            <a:avLst/>
            <a:gdLst/>
            <a:ahLst/>
            <a:cxnLst/>
            <a:rect r="r" b="b" t="t" l="l"/>
            <a:pathLst>
              <a:path h="6381542" w="7900042">
                <a:moveTo>
                  <a:pt x="0" y="0"/>
                </a:moveTo>
                <a:lnTo>
                  <a:pt x="7900042" y="0"/>
                </a:lnTo>
                <a:lnTo>
                  <a:pt x="7900042" y="6381542"/>
                </a:lnTo>
                <a:lnTo>
                  <a:pt x="0" y="6381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4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젯슨 나노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6941" y="7923425"/>
            <a:ext cx="3414117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Jetson nano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914996"/>
            <a:ext cx="7710261" cy="2226338"/>
          </a:xfrm>
          <a:custGeom>
            <a:avLst/>
            <a:gdLst/>
            <a:ahLst/>
            <a:cxnLst/>
            <a:rect r="r" b="b" t="t" l="l"/>
            <a:pathLst>
              <a:path h="2226338" w="7710261">
                <a:moveTo>
                  <a:pt x="0" y="0"/>
                </a:moveTo>
                <a:lnTo>
                  <a:pt x="7710261" y="0"/>
                </a:lnTo>
                <a:lnTo>
                  <a:pt x="7710261" y="2226338"/>
                </a:lnTo>
                <a:lnTo>
                  <a:pt x="0" y="222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61406" y="3308226"/>
            <a:ext cx="6218128" cy="3670547"/>
          </a:xfrm>
          <a:custGeom>
            <a:avLst/>
            <a:gdLst/>
            <a:ahLst/>
            <a:cxnLst/>
            <a:rect r="r" b="b" t="t" l="l"/>
            <a:pathLst>
              <a:path h="3670547" w="6218128">
                <a:moveTo>
                  <a:pt x="0" y="0"/>
                </a:moveTo>
                <a:lnTo>
                  <a:pt x="6218128" y="0"/>
                </a:lnTo>
                <a:lnTo>
                  <a:pt x="6218128" y="3670548"/>
                </a:lnTo>
                <a:lnTo>
                  <a:pt x="0" y="3670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1" r="0" b="-5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66775" y="4580994"/>
            <a:ext cx="6091727" cy="4795560"/>
          </a:xfrm>
          <a:custGeom>
            <a:avLst/>
            <a:gdLst/>
            <a:ahLst/>
            <a:cxnLst/>
            <a:rect r="r" b="b" t="t" l="l"/>
            <a:pathLst>
              <a:path h="4795560" w="6091727">
                <a:moveTo>
                  <a:pt x="0" y="0"/>
                </a:moveTo>
                <a:lnTo>
                  <a:pt x="6091727" y="0"/>
                </a:lnTo>
                <a:lnTo>
                  <a:pt x="6091727" y="4795560"/>
                </a:lnTo>
                <a:lnTo>
                  <a:pt x="0" y="4795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59" r="0" b="-615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젯슨 나노 (기본 세팅)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756074" cy="882110"/>
            <a:chOff x="0" y="0"/>
            <a:chExt cx="1252629" cy="23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629" cy="232325"/>
            </a:xfrm>
            <a:custGeom>
              <a:avLst/>
              <a:gdLst/>
              <a:ahLst/>
              <a:cxnLst/>
              <a:rect r="r" b="b" t="t" l="l"/>
              <a:pathLst>
                <a:path h="232325" w="1252629">
                  <a:moveTo>
                    <a:pt x="0" y="0"/>
                  </a:moveTo>
                  <a:lnTo>
                    <a:pt x="1252629" y="0"/>
                  </a:lnTo>
                  <a:lnTo>
                    <a:pt x="1252629" y="232325"/>
                  </a:lnTo>
                  <a:lnTo>
                    <a:pt x="0" y="23232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629" cy="27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58502" y="0"/>
            <a:ext cx="2201595" cy="1467730"/>
          </a:xfrm>
          <a:custGeom>
            <a:avLst/>
            <a:gdLst/>
            <a:ahLst/>
            <a:cxnLst/>
            <a:rect r="r" b="b" t="t" l="l"/>
            <a:pathLst>
              <a:path h="1467730" w="2201595">
                <a:moveTo>
                  <a:pt x="0" y="0"/>
                </a:moveTo>
                <a:lnTo>
                  <a:pt x="2201596" y="0"/>
                </a:lnTo>
                <a:lnTo>
                  <a:pt x="2201596" y="1467730"/>
                </a:lnTo>
                <a:lnTo>
                  <a:pt x="0" y="146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91404" y="3211835"/>
            <a:ext cx="4180765" cy="958517"/>
          </a:xfrm>
          <a:custGeom>
            <a:avLst/>
            <a:gdLst/>
            <a:ahLst/>
            <a:cxnLst/>
            <a:rect r="r" b="b" t="t" l="l"/>
            <a:pathLst>
              <a:path h="958517" w="4180765">
                <a:moveTo>
                  <a:pt x="0" y="0"/>
                </a:moveTo>
                <a:lnTo>
                  <a:pt x="4180764" y="0"/>
                </a:lnTo>
                <a:lnTo>
                  <a:pt x="4180764" y="958517"/>
                </a:lnTo>
                <a:lnTo>
                  <a:pt x="0" y="958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33385" y="2890091"/>
            <a:ext cx="4311621" cy="1451579"/>
          </a:xfrm>
          <a:custGeom>
            <a:avLst/>
            <a:gdLst/>
            <a:ahLst/>
            <a:cxnLst/>
            <a:rect r="r" b="b" t="t" l="l"/>
            <a:pathLst>
              <a:path h="1451579" w="4311621">
                <a:moveTo>
                  <a:pt x="0" y="0"/>
                </a:moveTo>
                <a:lnTo>
                  <a:pt x="4311621" y="0"/>
                </a:lnTo>
                <a:lnTo>
                  <a:pt x="4311621" y="1451579"/>
                </a:lnTo>
                <a:lnTo>
                  <a:pt x="0" y="1451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91404" y="5759691"/>
            <a:ext cx="2026630" cy="2225504"/>
          </a:xfrm>
          <a:custGeom>
            <a:avLst/>
            <a:gdLst/>
            <a:ahLst/>
            <a:cxnLst/>
            <a:rect r="r" b="b" t="t" l="l"/>
            <a:pathLst>
              <a:path h="2225504" w="2026630">
                <a:moveTo>
                  <a:pt x="0" y="0"/>
                </a:moveTo>
                <a:lnTo>
                  <a:pt x="2026629" y="0"/>
                </a:lnTo>
                <a:lnTo>
                  <a:pt x="2026629" y="2225505"/>
                </a:lnTo>
                <a:lnTo>
                  <a:pt x="0" y="2225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11448" y="5294170"/>
            <a:ext cx="3156546" cy="3156546"/>
          </a:xfrm>
          <a:custGeom>
            <a:avLst/>
            <a:gdLst/>
            <a:ahLst/>
            <a:cxnLst/>
            <a:rect r="r" b="b" t="t" l="l"/>
            <a:pathLst>
              <a:path h="3156546" w="3156546">
                <a:moveTo>
                  <a:pt x="0" y="0"/>
                </a:moveTo>
                <a:lnTo>
                  <a:pt x="3156546" y="0"/>
                </a:lnTo>
                <a:lnTo>
                  <a:pt x="3156546" y="3156547"/>
                </a:lnTo>
                <a:lnTo>
                  <a:pt x="0" y="3156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61133" y="5589577"/>
            <a:ext cx="2565733" cy="2565733"/>
          </a:xfrm>
          <a:custGeom>
            <a:avLst/>
            <a:gdLst/>
            <a:ahLst/>
            <a:cxnLst/>
            <a:rect r="r" b="b" t="t" l="l"/>
            <a:pathLst>
              <a:path h="2565733" w="2565733">
                <a:moveTo>
                  <a:pt x="0" y="0"/>
                </a:moveTo>
                <a:lnTo>
                  <a:pt x="2565734" y="0"/>
                </a:lnTo>
                <a:lnTo>
                  <a:pt x="2565734" y="2565733"/>
                </a:lnTo>
                <a:lnTo>
                  <a:pt x="0" y="2565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844" y="530860"/>
            <a:ext cx="45870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호환성, 종속성 문제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DAGUT0ul_yk</dc:identifier>
  <dcterms:modified xsi:type="dcterms:W3CDTF">2011-08-01T06:04:30Z</dcterms:modified>
  <cp:revision>1</cp:revision>
  <dc:title>빵빵아</dc:title>
</cp:coreProperties>
</file>